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63-73A4-4B61-A4F5-6FE84716E003}" type="datetimeFigureOut">
              <a:rPr lang="en-ZA" smtClean="0"/>
              <a:t>2013/04/18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614-EEE9-469F-A36A-CC1F425D1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2387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63-73A4-4B61-A4F5-6FE84716E003}" type="datetimeFigureOut">
              <a:rPr lang="en-ZA" smtClean="0"/>
              <a:t>2013/04/18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614-EEE9-469F-A36A-CC1F425D1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5857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63-73A4-4B61-A4F5-6FE84716E003}" type="datetimeFigureOut">
              <a:rPr lang="en-ZA" smtClean="0"/>
              <a:t>2013/04/18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614-EEE9-469F-A36A-CC1F425D1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8377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63-73A4-4B61-A4F5-6FE84716E003}" type="datetimeFigureOut">
              <a:rPr lang="en-ZA" smtClean="0"/>
              <a:t>2013/04/18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614-EEE9-469F-A36A-CC1F425D1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8859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63-73A4-4B61-A4F5-6FE84716E003}" type="datetimeFigureOut">
              <a:rPr lang="en-ZA" smtClean="0"/>
              <a:t>2013/04/18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614-EEE9-469F-A36A-CC1F425D1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3041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63-73A4-4B61-A4F5-6FE84716E003}" type="datetimeFigureOut">
              <a:rPr lang="en-ZA" smtClean="0"/>
              <a:t>2013/04/18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614-EEE9-469F-A36A-CC1F425D1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8705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63-73A4-4B61-A4F5-6FE84716E003}" type="datetimeFigureOut">
              <a:rPr lang="en-ZA" smtClean="0"/>
              <a:t>2013/04/18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614-EEE9-469F-A36A-CC1F425D1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576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63-73A4-4B61-A4F5-6FE84716E003}" type="datetimeFigureOut">
              <a:rPr lang="en-ZA" smtClean="0"/>
              <a:t>2013/04/18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614-EEE9-469F-A36A-CC1F425D1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0032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63-73A4-4B61-A4F5-6FE84716E003}" type="datetimeFigureOut">
              <a:rPr lang="en-ZA" smtClean="0"/>
              <a:t>2013/04/18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614-EEE9-469F-A36A-CC1F425D1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6224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63-73A4-4B61-A4F5-6FE84716E003}" type="datetimeFigureOut">
              <a:rPr lang="en-ZA" smtClean="0"/>
              <a:t>2013/04/18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614-EEE9-469F-A36A-CC1F425D1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493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63-73A4-4B61-A4F5-6FE84716E003}" type="datetimeFigureOut">
              <a:rPr lang="en-ZA" smtClean="0"/>
              <a:t>2013/04/18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614-EEE9-469F-A36A-CC1F425D1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6152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F9E63-73A4-4B61-A4F5-6FE84716E003}" type="datetimeFigureOut">
              <a:rPr lang="en-ZA" smtClean="0"/>
              <a:t>2013/04/18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6C614-EEE9-469F-A36A-CC1F425D1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0449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808311"/>
          </a:xfrm>
        </p:spPr>
        <p:txBody>
          <a:bodyPr/>
          <a:lstStyle/>
          <a:p>
            <a:r>
              <a:rPr lang="en-US" dirty="0" smtClean="0"/>
              <a:t>IDP ANALYSIS AND ENGAGEMENT SESSION 2013/14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b="1" dirty="0" smtClean="0"/>
              <a:t>UBUNTU MUNICIPALITY </a:t>
            </a:r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915666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30005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HIGHLIGHTS ON THE OF STATUS OF </a:t>
            </a:r>
            <a:r>
              <a:rPr lang="en-US" smtClean="0"/>
              <a:t>THE FOLLOWING </a:t>
            </a:r>
            <a:r>
              <a:rPr lang="en-US" dirty="0" smtClean="0"/>
              <a:t>KPA’S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Spatial </a:t>
            </a:r>
            <a:r>
              <a:rPr lang="en-ZA" dirty="0" smtClean="0"/>
              <a:t>Rationale</a:t>
            </a:r>
          </a:p>
          <a:p>
            <a:pPr lvl="0"/>
            <a:r>
              <a:rPr lang="en-ZA" dirty="0" smtClean="0"/>
              <a:t>Basic </a:t>
            </a:r>
            <a:r>
              <a:rPr lang="en-ZA" dirty="0"/>
              <a:t>Service Delivery</a:t>
            </a:r>
          </a:p>
          <a:p>
            <a:pPr lvl="0"/>
            <a:r>
              <a:rPr lang="en-ZA" dirty="0"/>
              <a:t>Local Economic Development</a:t>
            </a:r>
          </a:p>
          <a:p>
            <a:pPr lvl="0"/>
            <a:r>
              <a:rPr lang="en-ZA" dirty="0"/>
              <a:t>Municipal Transformation and Organisational Development</a:t>
            </a:r>
          </a:p>
          <a:p>
            <a:pPr lvl="0"/>
            <a:r>
              <a:rPr lang="en-ZA" dirty="0"/>
              <a:t>Municipal Financial Viability and Management</a:t>
            </a:r>
          </a:p>
          <a:p>
            <a:pPr lvl="0"/>
            <a:r>
              <a:rPr lang="en-ZA" dirty="0"/>
              <a:t>Good Governance and Public </a:t>
            </a:r>
            <a:r>
              <a:rPr lang="en-ZA" dirty="0" smtClean="0"/>
              <a:t>Participation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8448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sz="3100" dirty="0" smtClean="0"/>
              <a:t>KPA 1 Spatial Rationale</a:t>
            </a:r>
            <a:br>
              <a:rPr lang="en-ZA" sz="3100" dirty="0" smtClean="0"/>
            </a:br>
            <a:endParaRPr lang="en-ZA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00692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lvl="0"/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Basic Service Delivery</a:t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241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 fontScale="90000"/>
          </a:bodyPr>
          <a:lstStyle/>
          <a:p>
            <a:pPr lvl="0"/>
            <a:r>
              <a:rPr lang="en-ZA" dirty="0" smtClean="0"/>
              <a:t/>
            </a:r>
            <a:br>
              <a:rPr lang="en-ZA" dirty="0" smtClean="0"/>
            </a:br>
            <a:r>
              <a:rPr lang="en-ZA" sz="3600" dirty="0" smtClean="0"/>
              <a:t>Municipal Financial Viability and Management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7513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ZA" dirty="0" smtClean="0"/>
              <a:t>Municipal Transformation and Organisational Development</a:t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85588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ZA" dirty="0" smtClean="0"/>
              <a:t>Local Economic Development</a:t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98997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lvl="0"/>
            <a:r>
              <a:rPr lang="en-ZA" dirty="0" smtClean="0"/>
              <a:t/>
            </a:r>
            <a:br>
              <a:rPr lang="en-ZA" dirty="0" smtClean="0"/>
            </a:br>
            <a:r>
              <a:rPr lang="en-ZA" sz="3600" dirty="0" smtClean="0"/>
              <a:t>Good Governance and Public Participation</a:t>
            </a:r>
            <a:br>
              <a:rPr lang="en-ZA" sz="3600" dirty="0" smtClean="0"/>
            </a:b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29984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1827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48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IDP ANALYSIS AND ENGAGEMENT SESSION 2013/14</vt:lpstr>
      <vt:lpstr>HIGHLIGHTS ON THE OF STATUS OF THE FOLLOWING KPA’S</vt:lpstr>
      <vt:lpstr> KPA 1 Spatial Rationale </vt:lpstr>
      <vt:lpstr> Basic Service Delivery </vt:lpstr>
      <vt:lpstr> Municipal Financial Viability and Management </vt:lpstr>
      <vt:lpstr>Municipal Transformation and Organisational Development </vt:lpstr>
      <vt:lpstr>Local Economic Development </vt:lpstr>
      <vt:lpstr> Good Governance and Public Participation </vt:lpstr>
      <vt:lpstr>PowerPoint Presentation</vt:lpstr>
      <vt:lpstr>PowerPoint Presentation</vt:lpstr>
    </vt:vector>
  </TitlesOfParts>
  <Company>UBUNTU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IDP ANALYSIS AND ENGAGEMENT SESSION 2013/14</dc:title>
  <dc:creator>Hendri</dc:creator>
  <cp:lastModifiedBy>Hendri</cp:lastModifiedBy>
  <cp:revision>3</cp:revision>
  <dcterms:created xsi:type="dcterms:W3CDTF">2013-04-18T05:31:44Z</dcterms:created>
  <dcterms:modified xsi:type="dcterms:W3CDTF">2013-04-18T06:44:41Z</dcterms:modified>
</cp:coreProperties>
</file>