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2387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5857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377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8859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3041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87053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576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032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6224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4936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61523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F9E63-73A4-4B61-A4F5-6FE84716E003}" type="datetimeFigureOut">
              <a:rPr lang="en-ZA" smtClean="0"/>
              <a:t>2013/04/18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6C614-EEE9-469F-A36A-CC1F425D1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0449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2808311"/>
          </a:xfrm>
        </p:spPr>
        <p:txBody>
          <a:bodyPr/>
          <a:lstStyle/>
          <a:p>
            <a:r>
              <a:rPr lang="en-US" dirty="0" smtClean="0"/>
              <a:t>IDP ANALYSIS AND ENGAGEMENT SESSION 2013/14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4000" b="1" dirty="0" smtClean="0"/>
              <a:t>UBUNTU MUNICIPALITY </a:t>
            </a:r>
            <a:endParaRPr lang="en-ZA" sz="4000" b="1" dirty="0"/>
          </a:p>
        </p:txBody>
      </p:sp>
    </p:spTree>
    <p:extLst>
      <p:ext uri="{BB962C8B-B14F-4D97-AF65-F5344CB8AC3E}">
        <p14:creationId xmlns:p14="http://schemas.microsoft.com/office/powerpoint/2010/main" val="915666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30005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HIGHLIGHTS ON THE OF STATUS OF </a:t>
            </a:r>
            <a:r>
              <a:rPr lang="en-US" smtClean="0"/>
              <a:t>THE FOLLOWING </a:t>
            </a:r>
            <a:r>
              <a:rPr lang="en-US" dirty="0" smtClean="0"/>
              <a:t>KPA’S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/>
              <a:t>Spatial </a:t>
            </a:r>
            <a:r>
              <a:rPr lang="en-ZA" dirty="0" smtClean="0"/>
              <a:t>Rationale</a:t>
            </a:r>
          </a:p>
          <a:p>
            <a:pPr lvl="0"/>
            <a:r>
              <a:rPr lang="en-ZA" dirty="0" smtClean="0"/>
              <a:t>Basic </a:t>
            </a:r>
            <a:r>
              <a:rPr lang="en-ZA" dirty="0"/>
              <a:t>Service Delivery</a:t>
            </a:r>
          </a:p>
          <a:p>
            <a:pPr lvl="0"/>
            <a:r>
              <a:rPr lang="en-ZA" dirty="0"/>
              <a:t>Local Economic Development</a:t>
            </a:r>
          </a:p>
          <a:p>
            <a:pPr lvl="0"/>
            <a:r>
              <a:rPr lang="en-ZA" dirty="0"/>
              <a:t>Municipal Transformation and Organisational Development</a:t>
            </a:r>
          </a:p>
          <a:p>
            <a:pPr lvl="0"/>
            <a:r>
              <a:rPr lang="en-ZA" dirty="0"/>
              <a:t>Municipal Financial Viability and Management</a:t>
            </a:r>
          </a:p>
          <a:p>
            <a:pPr lvl="0"/>
            <a:r>
              <a:rPr lang="en-ZA" dirty="0"/>
              <a:t>Good Governance and Public </a:t>
            </a:r>
            <a:r>
              <a:rPr lang="en-ZA" dirty="0" smtClean="0"/>
              <a:t>Participation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84484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ZA" dirty="0" smtClean="0"/>
              <a:t/>
            </a:r>
            <a:br>
              <a:rPr lang="en-ZA" dirty="0" smtClean="0"/>
            </a:br>
            <a:r>
              <a:rPr lang="en-ZA" sz="3100" dirty="0" smtClean="0"/>
              <a:t>KPA 1 Spatial Rationale</a:t>
            </a:r>
            <a:br>
              <a:rPr lang="en-ZA" sz="3100" dirty="0" smtClean="0"/>
            </a:br>
            <a:endParaRPr lang="en-ZA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00692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lvl="0"/>
            <a:r>
              <a:rPr lang="en-ZA" dirty="0" smtClean="0"/>
              <a:t/>
            </a:r>
            <a:br>
              <a:rPr lang="en-ZA" dirty="0" smtClean="0"/>
            </a:br>
            <a:r>
              <a:rPr lang="en-ZA" dirty="0" smtClean="0"/>
              <a:t>Basic Service Delivery</a:t>
            </a:r>
            <a:br>
              <a:rPr lang="en-ZA" dirty="0" smtClean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12413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>
            <a:normAutofit fontScale="90000"/>
          </a:bodyPr>
          <a:lstStyle/>
          <a:p>
            <a:pPr lvl="0"/>
            <a:r>
              <a:rPr lang="en-ZA" dirty="0" smtClean="0"/>
              <a:t/>
            </a:r>
            <a:br>
              <a:rPr lang="en-ZA" dirty="0" smtClean="0"/>
            </a:br>
            <a:r>
              <a:rPr lang="en-ZA" sz="3600" dirty="0" smtClean="0"/>
              <a:t>Municipal Financial Viability and Management</a:t>
            </a:r>
            <a:r>
              <a:rPr lang="en-ZA" dirty="0" smtClean="0"/>
              <a:t/>
            </a:r>
            <a:br>
              <a:rPr lang="en-ZA" dirty="0" smtClean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75132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ZA" dirty="0" smtClean="0"/>
              <a:t>Municipal Transformation and Organisational Development</a:t>
            </a:r>
            <a:br>
              <a:rPr lang="en-ZA" dirty="0" smtClean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85588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ZA" dirty="0" smtClean="0"/>
              <a:t>Local Economic Development</a:t>
            </a:r>
            <a:br>
              <a:rPr lang="en-ZA" dirty="0" smtClean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98997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lvl="0"/>
            <a:r>
              <a:rPr lang="en-ZA" dirty="0" smtClean="0"/>
              <a:t/>
            </a:r>
            <a:br>
              <a:rPr lang="en-ZA" dirty="0" smtClean="0"/>
            </a:br>
            <a:r>
              <a:rPr lang="en-ZA" sz="3600" dirty="0" smtClean="0"/>
              <a:t>Good Governance and Public Participation</a:t>
            </a:r>
            <a:br>
              <a:rPr lang="en-ZA" sz="3600" dirty="0" smtClean="0"/>
            </a:br>
            <a:endParaRPr lang="en-Z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29984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81827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48</Words>
  <Application>Microsoft Office PowerPoint</Application>
  <PresentationFormat>On-screen Show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IDP ANALYSIS AND ENGAGEMENT SESSION 2013/14</vt:lpstr>
      <vt:lpstr>HIGHLIGHTS ON THE OF STATUS OF THE FOLLOWING KPA’S</vt:lpstr>
      <vt:lpstr> KPA 1 Spatial Rationale </vt:lpstr>
      <vt:lpstr> Basic Service Delivery </vt:lpstr>
      <vt:lpstr> Municipal Financial Viability and Management </vt:lpstr>
      <vt:lpstr>Municipal Transformation and Organisational Development </vt:lpstr>
      <vt:lpstr>Local Economic Development </vt:lpstr>
      <vt:lpstr> Good Governance and Public Participation </vt:lpstr>
      <vt:lpstr>PowerPoint Presentation</vt:lpstr>
      <vt:lpstr>PowerPoint Presentation</vt:lpstr>
    </vt:vector>
  </TitlesOfParts>
  <Company>UBUNTU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IDP ANALYSIS AND ENGAGEMENT SESSION 2013/14</dc:title>
  <dc:creator>Hendri</dc:creator>
  <cp:lastModifiedBy>Hendri</cp:lastModifiedBy>
  <cp:revision>3</cp:revision>
  <dcterms:created xsi:type="dcterms:W3CDTF">2013-04-18T05:31:44Z</dcterms:created>
  <dcterms:modified xsi:type="dcterms:W3CDTF">2013-04-18T06:44:41Z</dcterms:modified>
</cp:coreProperties>
</file>